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2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AA3D-2CFA-4270-A164-79C8B3F5812C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4D9A-8F4F-47E8-AB14-37D97D9B4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68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AA3D-2CFA-4270-A164-79C8B3F5812C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4D9A-8F4F-47E8-AB14-37D97D9B4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49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AA3D-2CFA-4270-A164-79C8B3F5812C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4D9A-8F4F-47E8-AB14-37D97D9B4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05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AA3D-2CFA-4270-A164-79C8B3F5812C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4D9A-8F4F-47E8-AB14-37D97D9B4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AA3D-2CFA-4270-A164-79C8B3F5812C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4D9A-8F4F-47E8-AB14-37D97D9B4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0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AA3D-2CFA-4270-A164-79C8B3F5812C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4D9A-8F4F-47E8-AB14-37D97D9B4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6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AA3D-2CFA-4270-A164-79C8B3F5812C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4D9A-8F4F-47E8-AB14-37D97D9B4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81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AA3D-2CFA-4270-A164-79C8B3F5812C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4D9A-8F4F-47E8-AB14-37D97D9B4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90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AA3D-2CFA-4270-A164-79C8B3F5812C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4D9A-8F4F-47E8-AB14-37D97D9B4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5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AA3D-2CFA-4270-A164-79C8B3F5812C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4D9A-8F4F-47E8-AB14-37D97D9B4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30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AA3D-2CFA-4270-A164-79C8B3F5812C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4D9A-8F4F-47E8-AB14-37D97D9B4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81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5AA3D-2CFA-4270-A164-79C8B3F5812C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84D9A-8F4F-47E8-AB14-37D97D9B4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28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4509120"/>
            <a:ext cx="84677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84799" b="1386"/>
          <a:stretch/>
        </p:blipFill>
        <p:spPr bwMode="auto">
          <a:xfrm>
            <a:off x="366835" y="1844824"/>
            <a:ext cx="8410327" cy="1138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835" y="548680"/>
            <a:ext cx="841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Next lesson you will be writing one of these two lessons to time. In this lesson you will be looking at a church as an </a:t>
            </a:r>
            <a:r>
              <a:rPr lang="en-GB" dirty="0" err="1" smtClean="0"/>
              <a:t>example,l</a:t>
            </a:r>
            <a:r>
              <a:rPr lang="en-GB" dirty="0" smtClean="0"/>
              <a:t> looking at the mark scheme for the essay and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86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6" y="26622"/>
            <a:ext cx="915352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://www.baviere-quebec.org/imperia/md/quebec/tourismus/wieskirche_innen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82" y="4581128"/>
            <a:ext cx="3174058" cy="22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baviere-quebec.org/imperia/md/quebec/tourismus/wieskirche_panoramio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79" y="4581128"/>
            <a:ext cx="3361973" cy="22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5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 descr="http://www.nnwfhs.org.uk/images/phocagallery/Churches/thumbs/phoca_thumb_l_Great%20Packington%20St%20James%20parish%20chu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97475"/>
            <a:ext cx="33147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arwickshirechurches.weebly.com/uploads/1/3/2/1/13210589/7807922.jpg?6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81" y="4346471"/>
            <a:ext cx="3384376" cy="25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0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91"/>
          <a:stretch/>
        </p:blipFill>
        <p:spPr bwMode="auto">
          <a:xfrm>
            <a:off x="36808" y="260648"/>
            <a:ext cx="899968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60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180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" y="2177328"/>
            <a:ext cx="3500041" cy="226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7" t="-4372" r="-2937" b="247"/>
          <a:stretch/>
        </p:blipFill>
        <p:spPr bwMode="auto">
          <a:xfrm>
            <a:off x="5076056" y="2177327"/>
            <a:ext cx="3923047" cy="226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3" t="-5191" r="63" b="-5837"/>
          <a:stretch/>
        </p:blipFill>
        <p:spPr bwMode="auto">
          <a:xfrm>
            <a:off x="2555776" y="4441850"/>
            <a:ext cx="3655414" cy="24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39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6" t="4421" r="52069" b="43171"/>
          <a:stretch/>
        </p:blipFill>
        <p:spPr bwMode="auto">
          <a:xfrm>
            <a:off x="1619672" y="188640"/>
            <a:ext cx="6457409" cy="648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15616" y="2741981"/>
            <a:ext cx="3366120" cy="3933265"/>
            <a:chOff x="1115616" y="2741981"/>
            <a:chExt cx="3366120" cy="3933265"/>
          </a:xfrm>
        </p:grpSpPr>
        <p:sp>
          <p:nvSpPr>
            <p:cNvPr id="4" name="Rectangle 3"/>
            <p:cNvSpPr/>
            <p:nvPr/>
          </p:nvSpPr>
          <p:spPr>
            <a:xfrm>
              <a:off x="1115616" y="4149080"/>
              <a:ext cx="2987824" cy="2526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83768" y="4581128"/>
              <a:ext cx="1997968" cy="2094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19672" y="3573016"/>
              <a:ext cx="989856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59632" y="2741981"/>
              <a:ext cx="683568" cy="1047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7131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t="26077" r="53569" b="9562"/>
          <a:stretch/>
        </p:blipFill>
        <p:spPr bwMode="auto">
          <a:xfrm>
            <a:off x="827584" y="23208"/>
            <a:ext cx="7280573" cy="684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20072" y="23208"/>
            <a:ext cx="3923928" cy="3261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75856" y="0"/>
            <a:ext cx="3886526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788024" y="570756"/>
            <a:ext cx="108012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4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0" t="6086" r="22657" b="49893"/>
          <a:stretch/>
        </p:blipFill>
        <p:spPr bwMode="auto">
          <a:xfrm>
            <a:off x="-17011" y="11694"/>
            <a:ext cx="5195983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3" t="50336" r="26359" b="5414"/>
          <a:stretch/>
        </p:blipFill>
        <p:spPr bwMode="auto">
          <a:xfrm>
            <a:off x="4932040" y="-99392"/>
            <a:ext cx="4338448" cy="648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38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9" t="5750" b="50000"/>
          <a:stretch/>
        </p:blipFill>
        <p:spPr bwMode="auto">
          <a:xfrm>
            <a:off x="0" y="0"/>
            <a:ext cx="4645856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3" t="50335" r="552" b="13289"/>
          <a:stretch/>
        </p:blipFill>
        <p:spPr bwMode="auto">
          <a:xfrm>
            <a:off x="4628328" y="2273515"/>
            <a:ext cx="439808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91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t="3838" r="52709" b="52911"/>
          <a:stretch/>
        </p:blipFill>
        <p:spPr bwMode="auto">
          <a:xfrm>
            <a:off x="395536" y="554875"/>
            <a:ext cx="7704856" cy="569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301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3038"/>
          <a:stretch/>
        </p:blipFill>
        <p:spPr bwMode="auto">
          <a:xfrm>
            <a:off x="-1" y="404664"/>
            <a:ext cx="913556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54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84799" b="1386"/>
          <a:stretch/>
        </p:blipFill>
        <p:spPr bwMode="auto">
          <a:xfrm>
            <a:off x="971600" y="454224"/>
            <a:ext cx="7520699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060"/>
            <a:ext cx="8964488" cy="416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28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5" b="47366"/>
          <a:stretch/>
        </p:blipFill>
        <p:spPr bwMode="auto">
          <a:xfrm>
            <a:off x="0" y="188639"/>
            <a:ext cx="9144000" cy="61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369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5" t="53188"/>
          <a:stretch/>
        </p:blipFill>
        <p:spPr bwMode="auto">
          <a:xfrm>
            <a:off x="0" y="404664"/>
            <a:ext cx="9144000" cy="54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491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 t="4771" r="51941" b="47615"/>
          <a:stretch/>
        </p:blipFill>
        <p:spPr bwMode="auto">
          <a:xfrm>
            <a:off x="827584" y="188640"/>
            <a:ext cx="7776864" cy="632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886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7" r="52781"/>
          <a:stretch/>
        </p:blipFill>
        <p:spPr bwMode="auto">
          <a:xfrm>
            <a:off x="225046" y="836712"/>
            <a:ext cx="858437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225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2" b="47663"/>
          <a:stretch/>
        </p:blipFill>
        <p:spPr bwMode="auto">
          <a:xfrm>
            <a:off x="0" y="260647"/>
            <a:ext cx="9144000" cy="610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74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5" t="47704" b="1981"/>
          <a:stretch/>
        </p:blipFill>
        <p:spPr bwMode="auto">
          <a:xfrm>
            <a:off x="0" y="548680"/>
            <a:ext cx="9144000" cy="601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5936" y="188640"/>
            <a:ext cx="51480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42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5"/>
          <a:stretch/>
        </p:blipFill>
        <p:spPr bwMode="auto">
          <a:xfrm>
            <a:off x="107504" y="137066"/>
            <a:ext cx="9366115" cy="408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www.karlskirche.at/bilder/sb/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221088"/>
            <a:ext cx="42862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34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4291" y="260648"/>
            <a:ext cx="8992267" cy="4240513"/>
            <a:chOff x="213857" y="1844825"/>
            <a:chExt cx="8788293" cy="398484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73" y="4581128"/>
              <a:ext cx="8606615" cy="1248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69" b="934"/>
            <a:stretch/>
          </p:blipFill>
          <p:spPr bwMode="auto">
            <a:xfrm>
              <a:off x="213857" y="1844825"/>
              <a:ext cx="8788293" cy="2783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4" descr="http://www.eura.co.uk/wp-content/uploads/RadcliffeCame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905" y="4293096"/>
            <a:ext cx="1763038" cy="24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2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824931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www.boldts.net/photos/D-fr-Vierzehnheilige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39" y="3329608"/>
            <a:ext cx="235226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ages.inmagine.com/400nwm/iris/westend61rm-012/ptg017382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3770"/>
            <a:ext cx="3096344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46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" y="260648"/>
            <a:ext cx="9144000" cy="228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76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91"/>
          <a:stretch/>
        </p:blipFill>
        <p:spPr bwMode="auto">
          <a:xfrm>
            <a:off x="36808" y="260648"/>
            <a:ext cx="899968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76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6" y="620688"/>
            <a:ext cx="84677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43063"/>
            <a:ext cx="88582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83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63" y="0"/>
            <a:ext cx="91344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www.karlskirche.at/bilder/sb/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221088"/>
            <a:ext cx="42862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02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36</Words>
  <Application>Microsoft Office PowerPoint</Application>
  <PresentationFormat>On-screen Show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S. Brearley</dc:creator>
  <cp:lastModifiedBy>Mr S. Brearley</cp:lastModifiedBy>
  <cp:revision>7</cp:revision>
  <dcterms:created xsi:type="dcterms:W3CDTF">2016-04-13T09:11:27Z</dcterms:created>
  <dcterms:modified xsi:type="dcterms:W3CDTF">2016-04-13T10:23:56Z</dcterms:modified>
</cp:coreProperties>
</file>